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14"/>
  </p:notesMasterIdLst>
  <p:handoutMasterIdLst>
    <p:handoutMasterId r:id="rId15"/>
  </p:handoutMasterIdLst>
  <p:sldIdLst>
    <p:sldId id="269" r:id="rId2"/>
    <p:sldId id="257" r:id="rId3"/>
    <p:sldId id="258" r:id="rId4"/>
    <p:sldId id="259" r:id="rId5"/>
    <p:sldId id="260" r:id="rId6"/>
    <p:sldId id="261" r:id="rId7"/>
    <p:sldId id="262" r:id="rId8"/>
    <p:sldId id="265" r:id="rId9"/>
    <p:sldId id="263" r:id="rId10"/>
    <p:sldId id="264" r:id="rId11"/>
    <p:sldId id="266" r:id="rId12"/>
    <p:sldId id="267" r:id="rId13"/>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435" tIns="48218" rIns="96435" bIns="48218"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0"/>
            <a:ext cx="3169920" cy="480060"/>
          </a:xfrm>
          <a:prstGeom prst="rect">
            <a:avLst/>
          </a:prstGeom>
        </p:spPr>
        <p:txBody>
          <a:bodyPr vert="horz" lIns="96435" tIns="48218" rIns="96435" bIns="48218" rtlCol="0"/>
          <a:lstStyle>
            <a:lvl1pPr algn="r">
              <a:defRPr sz="1200"/>
            </a:lvl1pPr>
          </a:lstStyle>
          <a:p>
            <a:r>
              <a:rPr lang="en-US" sz="1000">
                <a:latin typeface="Arial" panose="020B0604020202020204" pitchFamily="34" charset="0"/>
                <a:cs typeface="Arial" panose="020B0604020202020204" pitchFamily="34" charset="0"/>
              </a:rPr>
              <a:t>1/23/2022 am</a:t>
            </a:r>
          </a:p>
        </p:txBody>
      </p:sp>
      <p:sp>
        <p:nvSpPr>
          <p:cNvPr id="4" name="Footer Placeholder 3"/>
          <p:cNvSpPr>
            <a:spLocks noGrp="1"/>
          </p:cNvSpPr>
          <p:nvPr>
            <p:ph type="ftr" sz="quarter" idx="2"/>
          </p:nvPr>
        </p:nvSpPr>
        <p:spPr>
          <a:xfrm>
            <a:off x="0" y="9119474"/>
            <a:ext cx="3169920" cy="480060"/>
          </a:xfrm>
          <a:prstGeom prst="rect">
            <a:avLst/>
          </a:prstGeom>
        </p:spPr>
        <p:txBody>
          <a:bodyPr vert="horz" lIns="96435" tIns="48218" rIns="96435" bIns="48218"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435" tIns="48218" rIns="96435" bIns="48218" rtlCol="0" anchor="b"/>
          <a:lstStyle>
            <a:lvl1pPr algn="r">
              <a:defRPr sz="1200"/>
            </a:lvl1pPr>
          </a:lstStyle>
          <a:p>
            <a:fld id="{49374413-8EE5-421F-BE65-D37A959A6FD7}"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435" tIns="48218" rIns="96435" bIns="48218"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435" tIns="48218" rIns="96435" bIns="48218" rtlCol="0"/>
          <a:lstStyle>
            <a:lvl1pPr algn="r">
              <a:defRPr sz="1200"/>
            </a:lvl1pPr>
          </a:lstStyle>
          <a:p>
            <a:r>
              <a:rPr lang="en-US"/>
              <a:t>1/23/2022 am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435" tIns="48218" rIns="96435" bIns="48218" rtlCol="0" anchor="ctr"/>
          <a:lstStyle/>
          <a:p>
            <a:endParaRPr lang="en-US"/>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435" tIns="48218" rIns="96435" bIns="4821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435" tIns="48218" rIns="96435" bIns="48218"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435" tIns="48218" rIns="96435" bIns="48218" rtlCol="0" anchor="b"/>
          <a:lstStyle>
            <a:lvl1pPr algn="r">
              <a:defRPr sz="1200"/>
            </a:lvl1pPr>
          </a:lstStyle>
          <a:p>
            <a:fld id="{40BCF2BE-703B-499E-8293-075DFCEBAECB}" type="slidenum">
              <a:rPr lang="en-US" smtClean="0"/>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130F52-3D4D-410E-9E67-F9D7C97DAA4B}" type="slidenum">
              <a:rPr lang="en-US"/>
              <a:pPr/>
              <a:t>1</a:t>
            </a:fld>
            <a:endParaRPr lang="en-US"/>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01D2397A-E031-4508-B0CE-B0B0B599C3D8}"/>
              </a:ext>
            </a:extLst>
          </p:cNvPr>
          <p:cNvSpPr>
            <a:spLocks noGrp="1"/>
          </p:cNvSpPr>
          <p:nvPr>
            <p:ph type="dt" idx="1"/>
          </p:nvPr>
        </p:nvSpPr>
        <p:spPr/>
        <p:txBody>
          <a:bodyPr/>
          <a:lstStyle/>
          <a:p>
            <a:r>
              <a:rPr lang="en-US"/>
              <a:t>1/23/2022 am</a:t>
            </a:r>
          </a:p>
        </p:txBody>
      </p:sp>
      <p:sp>
        <p:nvSpPr>
          <p:cNvPr id="3" name="Footer Placeholder 2">
            <a:extLst>
              <a:ext uri="{FF2B5EF4-FFF2-40B4-BE49-F238E27FC236}">
                <a16:creationId xmlns:a16="http://schemas.microsoft.com/office/drawing/2014/main" id="{D5C5D7D2-9085-443C-8146-AAD2612A5F08}"/>
              </a:ext>
            </a:extLst>
          </p:cNvPr>
          <p:cNvSpPr>
            <a:spLocks noGrp="1"/>
          </p:cNvSpPr>
          <p:nvPr>
            <p:ph type="ftr" sz="quarter" idx="4"/>
          </p:nvPr>
        </p:nvSpPr>
        <p:spPr/>
        <p:txBody>
          <a:bodyPr/>
          <a:lstStyle/>
          <a:p>
            <a:r>
              <a:rPr lang="en-US"/>
              <a:t>Micky Galloway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CB68DC-52FE-4300-B782-CE21CA42B40E}" type="datetime1">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7B941-6F11-4A32-AE3D-8CA81F01971C}" type="slidenum">
              <a:rPr lang="en-US" smtClean="0"/>
              <a:t>‹#›</a:t>
            </a:fld>
            <a:endParaRPr lang="en-US"/>
          </a:p>
        </p:txBody>
      </p:sp>
    </p:spTree>
    <p:extLst>
      <p:ext uri="{BB962C8B-B14F-4D97-AF65-F5344CB8AC3E}">
        <p14:creationId xmlns:p14="http://schemas.microsoft.com/office/powerpoint/2010/main" val="4200448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34ECC5-9AB2-455C-9166-F20942F78A78}" type="datetime1">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7B941-6F11-4A32-AE3D-8CA81F01971C}" type="slidenum">
              <a:rPr lang="en-US" smtClean="0"/>
              <a:t>‹#›</a:t>
            </a:fld>
            <a:endParaRPr lang="en-US"/>
          </a:p>
        </p:txBody>
      </p:sp>
    </p:spTree>
    <p:extLst>
      <p:ext uri="{BB962C8B-B14F-4D97-AF65-F5344CB8AC3E}">
        <p14:creationId xmlns:p14="http://schemas.microsoft.com/office/powerpoint/2010/main" val="334401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88C4F-2A98-457F-AFAA-B7B210AEB6D5}" type="datetime1">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7B941-6F11-4A32-AE3D-8CA81F01971C}" type="slidenum">
              <a:rPr lang="en-US" smtClean="0"/>
              <a:t>‹#›</a:t>
            </a:fld>
            <a:endParaRPr lang="en-US"/>
          </a:p>
        </p:txBody>
      </p:sp>
    </p:spTree>
    <p:extLst>
      <p:ext uri="{BB962C8B-B14F-4D97-AF65-F5344CB8AC3E}">
        <p14:creationId xmlns:p14="http://schemas.microsoft.com/office/powerpoint/2010/main" val="2939434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7B7077-5C7B-41DE-8F95-6BB051C0C710}" type="datetime1">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7B941-6F11-4A32-AE3D-8CA81F01971C}" type="slidenum">
              <a:rPr lang="en-US" smtClean="0"/>
              <a:t>‹#›</a:t>
            </a:fld>
            <a:endParaRPr lang="en-US"/>
          </a:p>
        </p:txBody>
      </p:sp>
    </p:spTree>
    <p:extLst>
      <p:ext uri="{BB962C8B-B14F-4D97-AF65-F5344CB8AC3E}">
        <p14:creationId xmlns:p14="http://schemas.microsoft.com/office/powerpoint/2010/main" val="4216656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0FCD52-B66D-4E80-AAA9-7904EBF4B7D1}" type="datetime1">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7B941-6F11-4A32-AE3D-8CA81F01971C}" type="slidenum">
              <a:rPr lang="en-US" smtClean="0"/>
              <a:t>‹#›</a:t>
            </a:fld>
            <a:endParaRPr lang="en-US"/>
          </a:p>
        </p:txBody>
      </p:sp>
    </p:spTree>
    <p:extLst>
      <p:ext uri="{BB962C8B-B14F-4D97-AF65-F5344CB8AC3E}">
        <p14:creationId xmlns:p14="http://schemas.microsoft.com/office/powerpoint/2010/main" val="2136870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BEF6C3-F0BC-43FE-B2A1-A7C628D44C46}" type="datetime1">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67B941-6F11-4A32-AE3D-8CA81F01971C}" type="slidenum">
              <a:rPr lang="en-US" smtClean="0"/>
              <a:t>‹#›</a:t>
            </a:fld>
            <a:endParaRPr lang="en-US"/>
          </a:p>
        </p:txBody>
      </p:sp>
    </p:spTree>
    <p:extLst>
      <p:ext uri="{BB962C8B-B14F-4D97-AF65-F5344CB8AC3E}">
        <p14:creationId xmlns:p14="http://schemas.microsoft.com/office/powerpoint/2010/main" val="254592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9F1F7DD-FC3D-44EA-9B9E-A242CB5BF8F1}" type="datetime1">
              <a:rPr lang="en-US" smtClean="0"/>
              <a:t>1/22/2022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67B941-6F11-4A32-AE3D-8CA81F01971C}" type="slidenum">
              <a:rPr lang="en-US" smtClean="0"/>
              <a:t>‹#›</a:t>
            </a:fld>
            <a:endParaRPr lang="en-US"/>
          </a:p>
        </p:txBody>
      </p:sp>
    </p:spTree>
    <p:extLst>
      <p:ext uri="{BB962C8B-B14F-4D97-AF65-F5344CB8AC3E}">
        <p14:creationId xmlns:p14="http://schemas.microsoft.com/office/powerpoint/2010/main" val="3015462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8B3DFF-A458-4858-BBD5-18C5C613DDDC}" type="datetime1">
              <a:rPr lang="en-US" smtClean="0"/>
              <a:t>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67B941-6F11-4A32-AE3D-8CA81F01971C}" type="slidenum">
              <a:rPr lang="en-US" smtClean="0"/>
              <a:t>‹#›</a:t>
            </a:fld>
            <a:endParaRPr lang="en-US"/>
          </a:p>
        </p:txBody>
      </p:sp>
    </p:spTree>
    <p:extLst>
      <p:ext uri="{BB962C8B-B14F-4D97-AF65-F5344CB8AC3E}">
        <p14:creationId xmlns:p14="http://schemas.microsoft.com/office/powerpoint/2010/main" val="2500744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CC5A3E-176D-4ADB-99B7-A17D13F2073F}" type="datetime1">
              <a:rPr lang="en-US" smtClean="0"/>
              <a:t>1/22/2022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67B941-6F11-4A32-AE3D-8CA81F01971C}" type="slidenum">
              <a:rPr lang="en-US" smtClean="0"/>
              <a:t>‹#›</a:t>
            </a:fld>
            <a:endParaRPr lang="en-US"/>
          </a:p>
        </p:txBody>
      </p:sp>
    </p:spTree>
    <p:extLst>
      <p:ext uri="{BB962C8B-B14F-4D97-AF65-F5344CB8AC3E}">
        <p14:creationId xmlns:p14="http://schemas.microsoft.com/office/powerpoint/2010/main" val="783922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66727C-6DBF-4033-A90B-19B30A3488A6}" type="datetime1">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67B941-6F11-4A32-AE3D-8CA81F01971C}" type="slidenum">
              <a:rPr lang="en-US" smtClean="0"/>
              <a:t>‹#›</a:t>
            </a:fld>
            <a:endParaRPr lang="en-US"/>
          </a:p>
        </p:txBody>
      </p:sp>
    </p:spTree>
    <p:extLst>
      <p:ext uri="{BB962C8B-B14F-4D97-AF65-F5344CB8AC3E}">
        <p14:creationId xmlns:p14="http://schemas.microsoft.com/office/powerpoint/2010/main" val="2008199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7632D3-3ADE-4998-AFF9-DCDCB12AE271}" type="datetime1">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67B941-6F11-4A32-AE3D-8CA81F01971C}" type="slidenum">
              <a:rPr lang="en-US" smtClean="0"/>
              <a:t>‹#›</a:t>
            </a:fld>
            <a:endParaRPr lang="en-US"/>
          </a:p>
        </p:txBody>
      </p:sp>
    </p:spTree>
    <p:extLst>
      <p:ext uri="{BB962C8B-B14F-4D97-AF65-F5344CB8AC3E}">
        <p14:creationId xmlns:p14="http://schemas.microsoft.com/office/powerpoint/2010/main" val="339252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315E95-8C9C-4631-B2B7-9C62F7414DCE}" type="datetime1">
              <a:rPr lang="en-US" smtClean="0"/>
              <a:t>1/22/2022</a:t>
            </a:fld>
            <a:endParaRPr 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67B941-6F11-4A32-AE3D-8CA81F01971C}" type="slidenum">
              <a:rPr lang="en-US" smtClean="0"/>
              <a:t>‹#›</a:t>
            </a:fld>
            <a:endParaRPr lang="en-US"/>
          </a:p>
        </p:txBody>
      </p:sp>
    </p:spTree>
    <p:extLst>
      <p:ext uri="{BB962C8B-B14F-4D97-AF65-F5344CB8AC3E}">
        <p14:creationId xmlns:p14="http://schemas.microsoft.com/office/powerpoint/2010/main" val="3314025951"/>
      </p:ext>
    </p:extLst>
  </p:cSld>
  <p:clrMap bg1="dk1" tx1="lt1" bg2="dk2" tx2="lt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838200" y="2125736"/>
            <a:ext cx="7467600" cy="1311128"/>
          </a:xfrm>
        </p:spPr>
        <p:txBody>
          <a:bodyPr>
            <a:spAutoFit/>
          </a:bodyPr>
          <a:lstStyle/>
          <a:p>
            <a:r>
              <a:rPr lang="en-US" sz="4400" b="1" dirty="0"/>
              <a:t>Jerusalem –</a:t>
            </a:r>
            <a:br>
              <a:rPr lang="en-US" sz="4400" b="1" dirty="0"/>
            </a:br>
            <a:r>
              <a:rPr lang="en-US" sz="4400" b="1" dirty="0"/>
              <a:t>Where Time Became Full</a:t>
            </a:r>
          </a:p>
        </p:txBody>
      </p:sp>
      <p:sp>
        <p:nvSpPr>
          <p:cNvPr id="7" name="Slide Number Placeholder 6"/>
          <p:cNvSpPr>
            <a:spLocks noGrp="1"/>
          </p:cNvSpPr>
          <p:nvPr>
            <p:ph type="sldNum" sz="quarter" idx="12"/>
          </p:nvPr>
        </p:nvSpPr>
        <p:spPr/>
        <p:txBody>
          <a:bodyPr/>
          <a:lstStyle/>
          <a:p>
            <a:fld id="{3F67B941-6F11-4A32-AE3D-8CA81F01971C}" type="slidenum">
              <a:rPr lang="en-US" smtClean="0"/>
              <a:t>1</a:t>
            </a:fld>
            <a:endParaRPr lang="en-US"/>
          </a:p>
        </p:txBody>
      </p:sp>
      <p:sp>
        <p:nvSpPr>
          <p:cNvPr id="2" name="TextBox 1">
            <a:extLst>
              <a:ext uri="{FF2B5EF4-FFF2-40B4-BE49-F238E27FC236}">
                <a16:creationId xmlns:a16="http://schemas.microsoft.com/office/drawing/2014/main" id="{A666C7D2-93EA-41F0-AFAD-A5AC6B6F848B}"/>
              </a:ext>
            </a:extLst>
          </p:cNvPr>
          <p:cNvSpPr txBox="1"/>
          <p:nvPr/>
        </p:nvSpPr>
        <p:spPr>
          <a:xfrm>
            <a:off x="457201" y="3810000"/>
            <a:ext cx="8458200" cy="2246769"/>
          </a:xfrm>
          <a:prstGeom prst="rect">
            <a:avLst/>
          </a:prstGeom>
          <a:noFill/>
        </p:spPr>
        <p:txBody>
          <a:bodyPr wrap="square" rtlCol="0">
            <a:spAutoFit/>
          </a:bodyPr>
          <a:lstStyle/>
          <a:p>
            <a:r>
              <a:rPr lang="en-US" sz="2800" dirty="0"/>
              <a:t>Galatians 4:4-5, </a:t>
            </a:r>
            <a:r>
              <a:rPr lang="en-US" sz="2800" i="1" dirty="0"/>
              <a:t>“… but when the </a:t>
            </a:r>
            <a:r>
              <a:rPr lang="en-US" sz="2800" i="1" dirty="0">
                <a:solidFill>
                  <a:srgbClr val="FFFF00"/>
                </a:solidFill>
              </a:rPr>
              <a:t>fulness of the time came</a:t>
            </a:r>
            <a:r>
              <a:rPr lang="en-US" sz="2800" i="1" dirty="0"/>
              <a:t>, God sent forth his Son, born of a woman, born under the law, that he might redeem them that were under the law, that we might receive the adoption of sons.”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US" b="1" dirty="0"/>
              <a:t>Day, Place, Persons Involved When Redemption Began</a:t>
            </a:r>
          </a:p>
        </p:txBody>
      </p:sp>
      <p:sp>
        <p:nvSpPr>
          <p:cNvPr id="3" name="Content Placeholder 2"/>
          <p:cNvSpPr>
            <a:spLocks noGrp="1"/>
          </p:cNvSpPr>
          <p:nvPr>
            <p:ph idx="1"/>
          </p:nvPr>
        </p:nvSpPr>
        <p:spPr>
          <a:xfrm>
            <a:off x="76200" y="1858863"/>
            <a:ext cx="8991600" cy="4770537"/>
          </a:xfrm>
        </p:spPr>
        <p:txBody>
          <a:bodyPr wrap="square">
            <a:spAutoFit/>
          </a:bodyPr>
          <a:lstStyle/>
          <a:p>
            <a:pPr>
              <a:lnSpc>
                <a:spcPct val="100000"/>
              </a:lnSpc>
              <a:spcBef>
                <a:spcPts val="0"/>
              </a:spcBef>
            </a:pPr>
            <a:r>
              <a:rPr lang="en-US" sz="3600" dirty="0">
                <a:solidFill>
                  <a:srgbClr val="FFFF00"/>
                </a:solidFill>
              </a:rPr>
              <a:t>The Preacher And His Sermon. Acts 2:14-38</a:t>
            </a:r>
          </a:p>
          <a:p>
            <a:pPr lvl="1">
              <a:lnSpc>
                <a:spcPct val="100000"/>
              </a:lnSpc>
              <a:spcBef>
                <a:spcPts val="0"/>
              </a:spcBef>
            </a:pPr>
            <a:r>
              <a:rPr lang="en-US" sz="3200" dirty="0"/>
              <a:t>Answered the revilers. Verse 13</a:t>
            </a:r>
          </a:p>
          <a:p>
            <a:pPr lvl="1">
              <a:lnSpc>
                <a:spcPct val="100000"/>
              </a:lnSpc>
              <a:spcBef>
                <a:spcPts val="0"/>
              </a:spcBef>
            </a:pPr>
            <a:r>
              <a:rPr lang="en-US" sz="3200" dirty="0"/>
              <a:t>Preached Christ.</a:t>
            </a:r>
          </a:p>
          <a:p>
            <a:pPr lvl="2">
              <a:lnSpc>
                <a:spcPct val="100000"/>
              </a:lnSpc>
              <a:spcBef>
                <a:spcPts val="0"/>
              </a:spcBef>
            </a:pPr>
            <a:r>
              <a:rPr lang="en-US" sz="2800" dirty="0"/>
              <a:t>Historic past to present. </a:t>
            </a:r>
            <a:r>
              <a:rPr lang="en-US" sz="2800" i="1" dirty="0"/>
              <a:t>“This is that … Whosoever”</a:t>
            </a:r>
          </a:p>
          <a:p>
            <a:pPr lvl="2">
              <a:lnSpc>
                <a:spcPct val="100000"/>
              </a:lnSpc>
              <a:spcBef>
                <a:spcPts val="0"/>
              </a:spcBef>
            </a:pPr>
            <a:r>
              <a:rPr lang="en-US" sz="2800" dirty="0"/>
              <a:t>Christ of prophecy.</a:t>
            </a:r>
          </a:p>
          <a:p>
            <a:pPr lvl="2">
              <a:lnSpc>
                <a:spcPct val="100000"/>
              </a:lnSpc>
              <a:spcBef>
                <a:spcPts val="0"/>
              </a:spcBef>
            </a:pPr>
            <a:r>
              <a:rPr lang="en-US" sz="2800" dirty="0"/>
              <a:t>Four great themes. </a:t>
            </a:r>
            <a:r>
              <a:rPr lang="en-US" sz="3200" dirty="0"/>
              <a:t>Life, death, resurrection, and exaltation. </a:t>
            </a:r>
          </a:p>
          <a:p>
            <a:pPr lvl="2">
              <a:lnSpc>
                <a:spcPct val="100000"/>
              </a:lnSpc>
              <a:spcBef>
                <a:spcPts val="0"/>
              </a:spcBef>
            </a:pPr>
            <a:r>
              <a:rPr lang="en-US" sz="2800" dirty="0"/>
              <a:t>Proved the resurrection by eyewitness testimony. Verse 32</a:t>
            </a:r>
          </a:p>
          <a:p>
            <a:pPr lvl="2">
              <a:lnSpc>
                <a:spcPct val="100000"/>
              </a:lnSpc>
              <a:spcBef>
                <a:spcPts val="0"/>
              </a:spcBef>
            </a:pPr>
            <a:r>
              <a:rPr lang="en-US" sz="2800" dirty="0"/>
              <a:t>Conclusion: Verse 36</a:t>
            </a:r>
          </a:p>
        </p:txBody>
      </p:sp>
      <p:sp>
        <p:nvSpPr>
          <p:cNvPr id="4" name="Slide Number Placeholder 3"/>
          <p:cNvSpPr>
            <a:spLocks noGrp="1"/>
          </p:cNvSpPr>
          <p:nvPr>
            <p:ph type="sldNum" sz="quarter" idx="12"/>
          </p:nvPr>
        </p:nvSpPr>
        <p:spPr/>
        <p:txBody>
          <a:bodyPr/>
          <a:lstStyle/>
          <a:p>
            <a:fld id="{3F67B941-6F11-4A32-AE3D-8CA81F01971C}" type="slidenum">
              <a:rPr lang="en-US" smtClean="0"/>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304800"/>
            <a:ext cx="8058150" cy="6324600"/>
          </a:xfrm>
        </p:spPr>
        <p:txBody>
          <a:bodyPr>
            <a:spAutoFit/>
          </a:bodyPr>
          <a:lstStyle/>
          <a:p>
            <a:r>
              <a:rPr lang="en-US" sz="4000" b="1" dirty="0"/>
              <a:t>The Question</a:t>
            </a:r>
            <a:r>
              <a:rPr lang="en-US" sz="4000" dirty="0"/>
              <a:t>: “</a:t>
            </a:r>
            <a:r>
              <a:rPr lang="en-US" sz="4000" b="1" dirty="0"/>
              <a:t>What shall we do</a:t>
            </a:r>
            <a:r>
              <a:rPr lang="en-US" sz="4000" dirty="0"/>
              <a:t>?”</a:t>
            </a:r>
          </a:p>
          <a:p>
            <a:pPr>
              <a:buNone/>
            </a:pPr>
            <a:endParaRPr lang="en-US" dirty="0"/>
          </a:p>
          <a:p>
            <a:r>
              <a:rPr lang="en-US" sz="3200" dirty="0">
                <a:solidFill>
                  <a:srgbClr val="FFFF00"/>
                </a:solidFill>
              </a:rPr>
              <a:t>THE ANSWER TO THEIR QUESTION:</a:t>
            </a:r>
            <a:br>
              <a:rPr lang="en-US" sz="3200" dirty="0">
                <a:solidFill>
                  <a:srgbClr val="FFFF00"/>
                </a:solidFill>
              </a:rPr>
            </a:br>
            <a:r>
              <a:rPr lang="en-US" dirty="0"/>
              <a:t>The ages had awaited and been shaped by God for the answer to that question.</a:t>
            </a:r>
          </a:p>
          <a:p>
            <a:r>
              <a:rPr lang="en-US" sz="3200" dirty="0">
                <a:solidFill>
                  <a:srgbClr val="FFFF00"/>
                </a:solidFill>
              </a:rPr>
              <a:t>Acts 2:38-39, </a:t>
            </a:r>
            <a:r>
              <a:rPr lang="en-US" sz="3200" i="1" dirty="0">
                <a:solidFill>
                  <a:srgbClr val="FFFF00"/>
                </a:solidFill>
              </a:rPr>
              <a:t>“And Peter (said) unto them, Repent ye, and be baptized every one of you in the name of Jesus Christ unto the remission of your sins; and ye shall receive the gift of the Holy Spirit. For to you is the promise, and to your children, and to all that are afar off, (even) as many as the Lord our God shall call unto him.”</a:t>
            </a:r>
          </a:p>
        </p:txBody>
      </p:sp>
      <p:sp>
        <p:nvSpPr>
          <p:cNvPr id="5" name="Slide Number Placeholder 4"/>
          <p:cNvSpPr>
            <a:spLocks noGrp="1"/>
          </p:cNvSpPr>
          <p:nvPr>
            <p:ph type="sldNum" sz="quarter" idx="12"/>
          </p:nvPr>
        </p:nvSpPr>
        <p:spPr/>
        <p:txBody>
          <a:bodyPr/>
          <a:lstStyle/>
          <a:p>
            <a:fld id="{3F67B941-6F11-4A32-AE3D-8CA81F01971C}" type="slidenum">
              <a:rPr lang="en-US" smtClean="0"/>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US" b="1" dirty="0"/>
              <a:t>Jerusalem –</a:t>
            </a:r>
            <a:br>
              <a:rPr lang="en-US" b="1" dirty="0"/>
            </a:br>
            <a:r>
              <a:rPr lang="en-US" b="1" dirty="0"/>
              <a:t>Where Time Became Full</a:t>
            </a:r>
          </a:p>
        </p:txBody>
      </p:sp>
      <p:sp>
        <p:nvSpPr>
          <p:cNvPr id="3" name="Content Placeholder 2"/>
          <p:cNvSpPr>
            <a:spLocks noGrp="1"/>
          </p:cNvSpPr>
          <p:nvPr>
            <p:ph idx="1"/>
          </p:nvPr>
        </p:nvSpPr>
        <p:spPr>
          <a:xfrm>
            <a:off x="628650" y="1825624"/>
            <a:ext cx="7886700" cy="4226798"/>
          </a:xfrm>
        </p:spPr>
        <p:txBody>
          <a:bodyPr>
            <a:spAutoFit/>
          </a:bodyPr>
          <a:lstStyle/>
          <a:p>
            <a:r>
              <a:rPr lang="en-US" dirty="0"/>
              <a:t>We all now stand in our historic moment.</a:t>
            </a:r>
          </a:p>
          <a:p>
            <a:r>
              <a:rPr lang="en-US" dirty="0"/>
              <a:t>But someday our historic moment shall end. And God shall one day bring on the final day.</a:t>
            </a:r>
          </a:p>
          <a:p>
            <a:r>
              <a:rPr lang="en-US" dirty="0"/>
              <a:t>But now in history, while time is ours, let us go forth “sowing the precious seed” and say to all … </a:t>
            </a:r>
            <a:r>
              <a:rPr lang="en-US" i="1" dirty="0"/>
              <a:t>“Come ye, and let us go up to the mountain of Jehovah, to the house of the God of Jacob; and he will teach us of his ways, and we will walk in his paths: for out of Zion shall go forth the law, and the word of Jehovah from Jerusalem.”</a:t>
            </a:r>
            <a:r>
              <a:rPr lang="en-US" dirty="0"/>
              <a:t> (Isaiah 2:3)</a:t>
            </a:r>
          </a:p>
        </p:txBody>
      </p:sp>
      <p:sp>
        <p:nvSpPr>
          <p:cNvPr id="4" name="Slide Number Placeholder 3"/>
          <p:cNvSpPr>
            <a:spLocks noGrp="1"/>
          </p:cNvSpPr>
          <p:nvPr>
            <p:ph type="sldNum" sz="quarter" idx="12"/>
          </p:nvPr>
        </p:nvSpPr>
        <p:spPr/>
        <p:txBody>
          <a:bodyPr/>
          <a:lstStyle/>
          <a:p>
            <a:fld id="{3F67B941-6F11-4A32-AE3D-8CA81F01971C}" type="slidenum">
              <a:rPr lang="en-US" smtClean="0"/>
              <a:t>12</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4777718"/>
          </a:xfrm>
        </p:spPr>
        <p:txBody>
          <a:bodyPr>
            <a:spAutoFit/>
          </a:bodyPr>
          <a:lstStyle/>
          <a:p>
            <a:pPr marL="0" indent="0">
              <a:buNone/>
            </a:pPr>
            <a:r>
              <a:rPr lang="en-US" sz="3600" b="1" dirty="0">
                <a:solidFill>
                  <a:srgbClr val="FFFF00"/>
                </a:solidFill>
              </a:rPr>
              <a:t>Behind The Scenes, God Sets The Stage</a:t>
            </a:r>
          </a:p>
          <a:p>
            <a:r>
              <a:rPr lang="en-US" sz="3200" baseline="0" dirty="0"/>
              <a:t>God’s hand in bringing redemption to a lost world can be seen from the historic records.</a:t>
            </a:r>
            <a:br>
              <a:rPr lang="en-US" sz="3200" baseline="0" dirty="0"/>
            </a:br>
            <a:r>
              <a:rPr lang="en-US" sz="3200" baseline="0" dirty="0"/>
              <a:t>cf. 2 Timothy 3:16</a:t>
            </a:r>
          </a:p>
          <a:p>
            <a:r>
              <a:rPr lang="en-US" sz="3200" dirty="0"/>
              <a:t>Historic persons, places, and times. Isaiah 2:2-3; </a:t>
            </a:r>
            <a:br>
              <a:rPr lang="en-US" sz="3200" dirty="0"/>
            </a:br>
            <a:r>
              <a:rPr lang="en-US" sz="3200" dirty="0"/>
              <a:t>Luke 24:47</a:t>
            </a:r>
          </a:p>
          <a:p>
            <a:r>
              <a:rPr lang="en-US" sz="3200" dirty="0"/>
              <a:t>Seed of Woman. Genesis 3:15</a:t>
            </a:r>
          </a:p>
          <a:p>
            <a:r>
              <a:rPr lang="en-US" sz="3200" dirty="0"/>
              <a:t>Unique character. Isaiah 9:6; 7:14; cf. Luke 1:35</a:t>
            </a:r>
          </a:p>
          <a:p>
            <a:r>
              <a:rPr lang="en-US" sz="3200" dirty="0"/>
              <a:t>Birthplace foretold. Micah 5:2</a:t>
            </a:r>
          </a:p>
        </p:txBody>
      </p:sp>
      <p:sp>
        <p:nvSpPr>
          <p:cNvPr id="4" name="Slide Number Placeholder 3"/>
          <p:cNvSpPr>
            <a:spLocks noGrp="1"/>
          </p:cNvSpPr>
          <p:nvPr>
            <p:ph type="sldNum" sz="quarter" idx="12"/>
          </p:nvPr>
        </p:nvSpPr>
        <p:spPr/>
        <p:txBody>
          <a:bodyPr/>
          <a:lstStyle/>
          <a:p>
            <a:fld id="{3F67B941-6F11-4A32-AE3D-8CA81F01971C}" type="slidenum">
              <a:rPr lang="en-US" smtClean="0"/>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US" b="1" dirty="0"/>
              <a:t>Plan Of Redemption Based </a:t>
            </a:r>
            <a:br>
              <a:rPr lang="en-US" b="1" dirty="0"/>
            </a:br>
            <a:r>
              <a:rPr lang="en-US" b="1" dirty="0"/>
              <a:t>Upon </a:t>
            </a:r>
            <a:r>
              <a:rPr lang="en-US" b="1" dirty="0">
                <a:solidFill>
                  <a:srgbClr val="FFFF00"/>
                </a:solidFill>
              </a:rPr>
              <a:t>Mighty Acts </a:t>
            </a:r>
            <a:r>
              <a:rPr lang="en-US" b="1" dirty="0"/>
              <a:t>…</a:t>
            </a:r>
          </a:p>
        </p:txBody>
      </p:sp>
      <p:sp>
        <p:nvSpPr>
          <p:cNvPr id="3" name="Content Placeholder 2"/>
          <p:cNvSpPr>
            <a:spLocks noGrp="1"/>
          </p:cNvSpPr>
          <p:nvPr>
            <p:ph idx="1"/>
          </p:nvPr>
        </p:nvSpPr>
        <p:spPr>
          <a:xfrm>
            <a:off x="628650" y="1825625"/>
            <a:ext cx="7886700" cy="3579441"/>
          </a:xfrm>
        </p:spPr>
        <p:txBody>
          <a:bodyPr>
            <a:spAutoFit/>
          </a:bodyPr>
          <a:lstStyle/>
          <a:p>
            <a:r>
              <a:rPr lang="en-US" sz="3200" dirty="0"/>
              <a:t>Known of God from the beginning.</a:t>
            </a:r>
            <a:br>
              <a:rPr lang="en-US" sz="3200" dirty="0"/>
            </a:br>
            <a:r>
              <a:rPr lang="en-US" sz="3200" dirty="0"/>
              <a:t> cf. Acts 15:13-18</a:t>
            </a:r>
          </a:p>
          <a:p>
            <a:r>
              <a:rPr lang="en-US" sz="3200" dirty="0"/>
              <a:t>Certain things must happen. Matthew 16:21</a:t>
            </a:r>
          </a:p>
          <a:p>
            <a:r>
              <a:rPr lang="en-US" sz="3200" dirty="0"/>
              <a:t>Love and justice declared. John 3:16;</a:t>
            </a:r>
            <a:br>
              <a:rPr lang="en-US" sz="3200" dirty="0"/>
            </a:br>
            <a:r>
              <a:rPr lang="en-US" sz="3200" dirty="0"/>
              <a:t> Romans 3:24-26</a:t>
            </a:r>
          </a:p>
          <a:p>
            <a:r>
              <a:rPr lang="en-US" sz="3200" dirty="0"/>
              <a:t>Why? Died to forgive sins. Matthew 20:28; 26:28; Galatians 1:4</a:t>
            </a:r>
          </a:p>
        </p:txBody>
      </p:sp>
      <p:sp>
        <p:nvSpPr>
          <p:cNvPr id="4" name="Slide Number Placeholder 3"/>
          <p:cNvSpPr>
            <a:spLocks noGrp="1"/>
          </p:cNvSpPr>
          <p:nvPr>
            <p:ph type="sldNum" sz="quarter" idx="12"/>
          </p:nvPr>
        </p:nvSpPr>
        <p:spPr/>
        <p:txBody>
          <a:bodyPr/>
          <a:lstStyle/>
          <a:p>
            <a:fld id="{3F67B941-6F11-4A32-AE3D-8CA81F01971C}"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75016"/>
            <a:ext cx="8534400" cy="1311128"/>
          </a:xfrm>
        </p:spPr>
        <p:txBody>
          <a:bodyPr>
            <a:spAutoFit/>
          </a:bodyPr>
          <a:lstStyle/>
          <a:p>
            <a:r>
              <a:rPr lang="en-US" b="1" dirty="0"/>
              <a:t>Plan Must Be </a:t>
            </a:r>
            <a:r>
              <a:rPr lang="en-US" b="1" dirty="0">
                <a:solidFill>
                  <a:srgbClr val="FFFF00"/>
                </a:solidFill>
              </a:rPr>
              <a:t>Revealed</a:t>
            </a:r>
            <a:br>
              <a:rPr lang="en-US" b="1" dirty="0">
                <a:solidFill>
                  <a:srgbClr val="FFFF00"/>
                </a:solidFill>
              </a:rPr>
            </a:br>
            <a:r>
              <a:rPr lang="en-US" b="1" dirty="0"/>
              <a:t>Ephesians 3:1ff</a:t>
            </a:r>
          </a:p>
        </p:txBody>
      </p:sp>
      <p:sp>
        <p:nvSpPr>
          <p:cNvPr id="3" name="Content Placeholder 2"/>
          <p:cNvSpPr>
            <a:spLocks noGrp="1"/>
          </p:cNvSpPr>
          <p:nvPr>
            <p:ph idx="1"/>
          </p:nvPr>
        </p:nvSpPr>
        <p:spPr>
          <a:xfrm>
            <a:off x="152400" y="1295400"/>
            <a:ext cx="8839200" cy="5386090"/>
          </a:xfrm>
        </p:spPr>
        <p:txBody>
          <a:bodyPr wrap="square">
            <a:spAutoFit/>
          </a:bodyPr>
          <a:lstStyle/>
          <a:p>
            <a:pPr>
              <a:lnSpc>
                <a:spcPct val="100000"/>
              </a:lnSpc>
              <a:spcBef>
                <a:spcPts val="0"/>
              </a:spcBef>
            </a:pPr>
            <a:r>
              <a:rPr lang="en-US" sz="3200" dirty="0"/>
              <a:t>Made known through preaching.</a:t>
            </a:r>
            <a:br>
              <a:rPr lang="en-US" sz="3200" dirty="0"/>
            </a:br>
            <a:r>
              <a:rPr lang="en-US" sz="3200" dirty="0"/>
              <a:t>1 Corinthians 1:21</a:t>
            </a:r>
          </a:p>
          <a:p>
            <a:pPr lvl="1">
              <a:lnSpc>
                <a:spcPct val="100000"/>
              </a:lnSpc>
              <a:spcBef>
                <a:spcPts val="0"/>
              </a:spcBef>
            </a:pPr>
            <a:r>
              <a:rPr lang="en-US" sz="2800" dirty="0"/>
              <a:t>Time and place foretold. Luke 24:44-47; Isaiah 2:1-4</a:t>
            </a:r>
          </a:p>
          <a:p>
            <a:pPr>
              <a:lnSpc>
                <a:spcPct val="100000"/>
              </a:lnSpc>
              <a:spcBef>
                <a:spcPts val="0"/>
              </a:spcBef>
            </a:pPr>
            <a:r>
              <a:rPr lang="en-US" sz="3200" dirty="0"/>
              <a:t>Apostles commissioned. Mark 16:15-16;</a:t>
            </a:r>
            <a:br>
              <a:rPr lang="en-US" sz="3200" dirty="0"/>
            </a:br>
            <a:r>
              <a:rPr lang="en-US" sz="3200" dirty="0"/>
              <a:t>Matthew 28:18-19</a:t>
            </a:r>
          </a:p>
          <a:p>
            <a:pPr>
              <a:lnSpc>
                <a:spcPct val="100000"/>
              </a:lnSpc>
              <a:spcBef>
                <a:spcPts val="0"/>
              </a:spcBef>
            </a:pPr>
            <a:r>
              <a:rPr lang="en-US" sz="3200" dirty="0"/>
              <a:t>Apostles needed help. 1 Corinthians 2:1-5; </a:t>
            </a:r>
            <a:br>
              <a:rPr lang="en-US" sz="3200" dirty="0"/>
            </a:br>
            <a:r>
              <a:rPr lang="en-US" sz="3200" dirty="0"/>
              <a:t>2 Corinthians 4:5; Romans 10:14-15</a:t>
            </a:r>
          </a:p>
          <a:p>
            <a:pPr>
              <a:lnSpc>
                <a:spcPct val="100000"/>
              </a:lnSpc>
              <a:spcBef>
                <a:spcPts val="0"/>
              </a:spcBef>
            </a:pPr>
            <a:r>
              <a:rPr lang="en-US" sz="3200" dirty="0"/>
              <a:t>Holy Spirit promised. John 16:13-14; </a:t>
            </a:r>
            <a:br>
              <a:rPr lang="en-US" sz="3200" dirty="0"/>
            </a:br>
            <a:r>
              <a:rPr lang="en-US" sz="3200" dirty="0"/>
              <a:t>1 Corinthians 2:9-13</a:t>
            </a:r>
          </a:p>
          <a:p>
            <a:pPr lvl="1">
              <a:lnSpc>
                <a:spcPct val="100000"/>
              </a:lnSpc>
              <a:spcBef>
                <a:spcPts val="0"/>
              </a:spcBef>
            </a:pPr>
            <a:r>
              <a:rPr lang="en-US" sz="2800" dirty="0"/>
              <a:t>Received Power. Luke 24:49</a:t>
            </a:r>
          </a:p>
          <a:p>
            <a:pPr>
              <a:lnSpc>
                <a:spcPct val="100000"/>
              </a:lnSpc>
              <a:spcBef>
                <a:spcPts val="0"/>
              </a:spcBef>
            </a:pPr>
            <a:r>
              <a:rPr lang="en-US" sz="3200" dirty="0"/>
              <a:t>Witnesses. Acts 1:8; Acts 4:20</a:t>
            </a:r>
          </a:p>
        </p:txBody>
      </p:sp>
      <p:sp>
        <p:nvSpPr>
          <p:cNvPr id="4" name="Slide Number Placeholder 3"/>
          <p:cNvSpPr>
            <a:spLocks noGrp="1"/>
          </p:cNvSpPr>
          <p:nvPr>
            <p:ph type="sldNum" sz="quarter" idx="12"/>
          </p:nvPr>
        </p:nvSpPr>
        <p:spPr/>
        <p:txBody>
          <a:bodyPr/>
          <a:lstStyle/>
          <a:p>
            <a:fld id="{3F67B941-6F11-4A32-AE3D-8CA81F01971C}"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US" b="1" dirty="0"/>
              <a:t>Day, Place, Persons Involved When Redemption Began</a:t>
            </a:r>
          </a:p>
        </p:txBody>
      </p:sp>
      <p:sp>
        <p:nvSpPr>
          <p:cNvPr id="3" name="Content Placeholder 2"/>
          <p:cNvSpPr>
            <a:spLocks noGrp="1"/>
          </p:cNvSpPr>
          <p:nvPr>
            <p:ph idx="1"/>
          </p:nvPr>
        </p:nvSpPr>
        <p:spPr>
          <a:xfrm>
            <a:off x="533400" y="1752600"/>
            <a:ext cx="8229600" cy="4876800"/>
          </a:xfrm>
        </p:spPr>
        <p:txBody>
          <a:bodyPr>
            <a:spAutoFit/>
          </a:bodyPr>
          <a:lstStyle/>
          <a:p>
            <a:r>
              <a:rPr lang="en-US" sz="3200" dirty="0">
                <a:solidFill>
                  <a:srgbClr val="FFFF00"/>
                </a:solidFill>
              </a:rPr>
              <a:t>The Day Was Pentecost.</a:t>
            </a:r>
          </a:p>
          <a:p>
            <a:pPr lvl="1"/>
            <a:r>
              <a:rPr lang="en-US" sz="2800" dirty="0"/>
              <a:t>– i.e., “fiftieth,” found only in the New Testament (Acts 2:1; 20:16; 1 Corinthians 16:8).</a:t>
            </a:r>
          </a:p>
          <a:p>
            <a:pPr lvl="1"/>
            <a:r>
              <a:rPr lang="en-US" sz="2800" dirty="0"/>
              <a:t>The festival so named is first spoken of in Exodus 23:16 as </a:t>
            </a:r>
            <a:r>
              <a:rPr lang="en-US" sz="2800" i="1" dirty="0"/>
              <a:t>“the feast of harvest,” </a:t>
            </a:r>
            <a:r>
              <a:rPr lang="en-US" sz="2800" dirty="0"/>
              <a:t>and again in Exodus 34:22 as </a:t>
            </a:r>
            <a:r>
              <a:rPr lang="en-US" sz="2800" i="1" dirty="0"/>
              <a:t>“the day of the firstfruits” </a:t>
            </a:r>
            <a:r>
              <a:rPr lang="en-US" sz="2800" dirty="0"/>
              <a:t>(Numbers 28:26).</a:t>
            </a:r>
          </a:p>
          <a:p>
            <a:pPr lvl="1"/>
            <a:r>
              <a:rPr lang="en-US" sz="2800" dirty="0"/>
              <a:t>From the sixteenth of the month of Nisan (the second day of the Passover), seven complete weeks, i.e., forty-nine days, were to be reckoned, and this feast was held on the fiftieth day.</a:t>
            </a:r>
            <a:br>
              <a:rPr lang="en-US" sz="2800" dirty="0"/>
            </a:br>
            <a:r>
              <a:rPr lang="en-US" sz="2000" dirty="0"/>
              <a:t>(from Easton’s Bible Dictionary)</a:t>
            </a:r>
            <a:endParaRPr lang="en-US" sz="2800" dirty="0"/>
          </a:p>
        </p:txBody>
      </p:sp>
      <p:sp>
        <p:nvSpPr>
          <p:cNvPr id="4" name="Slide Number Placeholder 3"/>
          <p:cNvSpPr>
            <a:spLocks noGrp="1"/>
          </p:cNvSpPr>
          <p:nvPr>
            <p:ph type="sldNum" sz="quarter" idx="12"/>
          </p:nvPr>
        </p:nvSpPr>
        <p:spPr/>
        <p:txBody>
          <a:bodyPr/>
          <a:lstStyle/>
          <a:p>
            <a:fld id="{3F67B941-6F11-4A32-AE3D-8CA81F01971C}"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US" b="1" dirty="0"/>
              <a:t>Day, Place, Persons Involved When Redemption Began</a:t>
            </a:r>
          </a:p>
        </p:txBody>
      </p:sp>
      <p:sp>
        <p:nvSpPr>
          <p:cNvPr id="3" name="Content Placeholder 2"/>
          <p:cNvSpPr>
            <a:spLocks noGrp="1"/>
          </p:cNvSpPr>
          <p:nvPr>
            <p:ph idx="1"/>
          </p:nvPr>
        </p:nvSpPr>
        <p:spPr>
          <a:xfrm>
            <a:off x="628650" y="1825625"/>
            <a:ext cx="7886700" cy="2048766"/>
          </a:xfrm>
        </p:spPr>
        <p:txBody>
          <a:bodyPr>
            <a:spAutoFit/>
          </a:bodyPr>
          <a:lstStyle/>
          <a:p>
            <a:r>
              <a:rPr lang="en-US" sz="3600" dirty="0">
                <a:solidFill>
                  <a:srgbClr val="FFFF00"/>
                </a:solidFill>
              </a:rPr>
              <a:t>The Place Was Jerusalem.</a:t>
            </a:r>
            <a:endParaRPr lang="en-US" sz="3600" baseline="0" dirty="0">
              <a:solidFill>
                <a:srgbClr val="FFFF00"/>
              </a:solidFill>
            </a:endParaRPr>
          </a:p>
          <a:p>
            <a:pPr lvl="1"/>
            <a:r>
              <a:rPr lang="en-US" sz="3200" baseline="0" dirty="0"/>
              <a:t>According to the scriptures. Isaiah 2:1-2.</a:t>
            </a:r>
          </a:p>
          <a:p>
            <a:pPr lvl="1"/>
            <a:r>
              <a:rPr lang="en-US" sz="3200" baseline="0" dirty="0"/>
              <a:t>On the first day of the week, around</a:t>
            </a:r>
            <a:br>
              <a:rPr lang="en-US" sz="3200" baseline="0" dirty="0"/>
            </a:br>
            <a:r>
              <a:rPr lang="en-US" sz="3200" baseline="0" dirty="0"/>
              <a:t>9 o’clock in the morning. Acts 2:14-15</a:t>
            </a:r>
            <a:endParaRPr lang="en-US" sz="3200" dirty="0"/>
          </a:p>
        </p:txBody>
      </p:sp>
      <p:sp>
        <p:nvSpPr>
          <p:cNvPr id="4" name="Slide Number Placeholder 3"/>
          <p:cNvSpPr>
            <a:spLocks noGrp="1"/>
          </p:cNvSpPr>
          <p:nvPr>
            <p:ph type="sldNum" sz="quarter" idx="12"/>
          </p:nvPr>
        </p:nvSpPr>
        <p:spPr/>
        <p:txBody>
          <a:bodyPr/>
          <a:lstStyle/>
          <a:p>
            <a:fld id="{3F67B941-6F11-4A32-AE3D-8CA81F01971C}"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US" b="1" dirty="0"/>
              <a:t>Day, Place, Persons Involved When Redemption Began</a:t>
            </a:r>
          </a:p>
        </p:txBody>
      </p:sp>
      <p:sp>
        <p:nvSpPr>
          <p:cNvPr id="3" name="Content Placeholder 2"/>
          <p:cNvSpPr>
            <a:spLocks noGrp="1"/>
          </p:cNvSpPr>
          <p:nvPr>
            <p:ph idx="1"/>
          </p:nvPr>
        </p:nvSpPr>
        <p:spPr>
          <a:xfrm>
            <a:off x="628650" y="1825625"/>
            <a:ext cx="7886700" cy="4789516"/>
          </a:xfrm>
        </p:spPr>
        <p:txBody>
          <a:bodyPr>
            <a:spAutoFit/>
          </a:bodyPr>
          <a:lstStyle/>
          <a:p>
            <a:r>
              <a:rPr lang="en-US" sz="3200" dirty="0">
                <a:solidFill>
                  <a:srgbClr val="FFFF00"/>
                </a:solidFill>
              </a:rPr>
              <a:t>The Holy Spirit Came Upon The Apostles. </a:t>
            </a:r>
            <a:br>
              <a:rPr lang="en-US" sz="3200" dirty="0">
                <a:solidFill>
                  <a:srgbClr val="FFFF00"/>
                </a:solidFill>
              </a:rPr>
            </a:br>
            <a:r>
              <a:rPr lang="en-US" sz="3200" dirty="0"/>
              <a:t> </a:t>
            </a:r>
            <a:r>
              <a:rPr lang="en-US" sz="3200" dirty="0">
                <a:solidFill>
                  <a:srgbClr val="FFFF00"/>
                </a:solidFill>
              </a:rPr>
              <a:t>Acts 2:1ff</a:t>
            </a:r>
          </a:p>
          <a:p>
            <a:pPr marL="0" indent="0">
              <a:buNone/>
            </a:pPr>
            <a:endParaRPr lang="en-US" dirty="0"/>
          </a:p>
          <a:p>
            <a:pPr lvl="1"/>
            <a:r>
              <a:rPr lang="en-US" sz="3200" baseline="0" dirty="0"/>
              <a:t>Holy Spirit baptism promised. This promise is recorded in all four gospels. Matthew 3:11; Mark 1:8; Luke 3:16; </a:t>
            </a:r>
            <a:br>
              <a:rPr lang="en-US" sz="3200" baseline="0" dirty="0"/>
            </a:br>
            <a:r>
              <a:rPr lang="en-US" sz="3200" baseline="0" dirty="0"/>
              <a:t>John 1:33</a:t>
            </a:r>
          </a:p>
          <a:p>
            <a:pPr marL="457200" lvl="1" indent="0">
              <a:buNone/>
            </a:pPr>
            <a:endParaRPr lang="en-US" sz="3200" dirty="0"/>
          </a:p>
          <a:p>
            <a:pPr lvl="1"/>
            <a:r>
              <a:rPr lang="en-US" sz="3200" baseline="0" dirty="0"/>
              <a:t>Just as was promised to the apostles</a:t>
            </a:r>
            <a:br>
              <a:rPr lang="en-US" sz="3200" baseline="0" dirty="0"/>
            </a:br>
            <a:r>
              <a:rPr lang="en-US" sz="3200" baseline="0" dirty="0"/>
              <a:t>John 16:13 Context</a:t>
            </a:r>
          </a:p>
        </p:txBody>
      </p:sp>
      <p:sp>
        <p:nvSpPr>
          <p:cNvPr id="4" name="Slide Number Placeholder 3"/>
          <p:cNvSpPr>
            <a:spLocks noGrp="1"/>
          </p:cNvSpPr>
          <p:nvPr>
            <p:ph type="sldNum" sz="quarter" idx="12"/>
          </p:nvPr>
        </p:nvSpPr>
        <p:spPr/>
        <p:txBody>
          <a:bodyPr/>
          <a:lstStyle/>
          <a:p>
            <a:fld id="{3F67B941-6F11-4A32-AE3D-8CA81F01971C}" type="slidenum">
              <a:rPr lang="en-US" smtClean="0"/>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US" b="1" dirty="0"/>
              <a:t>Day, Place, Persons Involved When Redemption Began</a:t>
            </a:r>
          </a:p>
        </p:txBody>
      </p:sp>
      <p:sp>
        <p:nvSpPr>
          <p:cNvPr id="3" name="Content Placeholder 2"/>
          <p:cNvSpPr>
            <a:spLocks noGrp="1"/>
          </p:cNvSpPr>
          <p:nvPr>
            <p:ph idx="1"/>
          </p:nvPr>
        </p:nvSpPr>
        <p:spPr>
          <a:xfrm>
            <a:off x="457200" y="1905000"/>
            <a:ext cx="8229600" cy="3949799"/>
          </a:xfrm>
        </p:spPr>
        <p:txBody>
          <a:bodyPr>
            <a:spAutoFit/>
          </a:bodyPr>
          <a:lstStyle/>
          <a:p>
            <a:r>
              <a:rPr lang="en-US" sz="3200" baseline="0" dirty="0">
                <a:solidFill>
                  <a:srgbClr val="FFFF00"/>
                </a:solidFill>
              </a:rPr>
              <a:t>The Spirit enabled the Apostles to “speak in tongues.” Acts 2:4</a:t>
            </a:r>
          </a:p>
          <a:p>
            <a:r>
              <a:rPr lang="en-US" baseline="0" dirty="0"/>
              <a:t>The purposes of this outpouring of the Holy Spirit upon the twelve was to qualify them for the apostolic office … Confirm the word. Hebrews 2:1-4</a:t>
            </a:r>
          </a:p>
          <a:p>
            <a:r>
              <a:rPr lang="en-US" baseline="0" dirty="0"/>
              <a:t>That was the power of the apostles, to speak any language to any audience, to any people, to impart and convey this divine revelation, which originated here in the second chapter of Acts.</a:t>
            </a:r>
            <a:endParaRPr lang="en-US" dirty="0"/>
          </a:p>
        </p:txBody>
      </p:sp>
      <p:sp>
        <p:nvSpPr>
          <p:cNvPr id="4" name="Slide Number Placeholder 3"/>
          <p:cNvSpPr>
            <a:spLocks noGrp="1"/>
          </p:cNvSpPr>
          <p:nvPr>
            <p:ph type="sldNum" sz="quarter" idx="12"/>
          </p:nvPr>
        </p:nvSpPr>
        <p:spPr/>
        <p:txBody>
          <a:bodyPr/>
          <a:lstStyle/>
          <a:p>
            <a:fld id="{3F67B941-6F11-4A32-AE3D-8CA81F01971C}" type="slidenum">
              <a:rPr lang="en-US" smtClean="0"/>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US" b="1" dirty="0"/>
              <a:t>Day, Place, Persons Involved When Redemption Began</a:t>
            </a:r>
          </a:p>
        </p:txBody>
      </p:sp>
      <p:sp>
        <p:nvSpPr>
          <p:cNvPr id="3" name="Content Placeholder 2"/>
          <p:cNvSpPr>
            <a:spLocks noGrp="1"/>
          </p:cNvSpPr>
          <p:nvPr>
            <p:ph idx="1"/>
          </p:nvPr>
        </p:nvSpPr>
        <p:spPr>
          <a:xfrm>
            <a:off x="628650" y="1825625"/>
            <a:ext cx="7886700" cy="2556084"/>
          </a:xfrm>
        </p:spPr>
        <p:txBody>
          <a:bodyPr>
            <a:spAutoFit/>
          </a:bodyPr>
          <a:lstStyle/>
          <a:p>
            <a:r>
              <a:rPr lang="en-US" sz="3600" dirty="0">
                <a:solidFill>
                  <a:srgbClr val="FFFF00"/>
                </a:solidFill>
              </a:rPr>
              <a:t>The Audience. Acts 2:5-11</a:t>
            </a:r>
          </a:p>
          <a:p>
            <a:pPr lvl="1"/>
            <a:r>
              <a:rPr lang="en-US" sz="3200" dirty="0"/>
              <a:t>Devout Jews from every nation.</a:t>
            </a:r>
          </a:p>
          <a:p>
            <a:pPr lvl="1"/>
            <a:r>
              <a:rPr lang="en-US" sz="3200" dirty="0"/>
              <a:t>Familiar with recent death of Jesus of Nazareth.</a:t>
            </a:r>
          </a:p>
          <a:p>
            <a:pPr lvl="1"/>
            <a:r>
              <a:rPr lang="en-US" sz="3200" dirty="0"/>
              <a:t>Were in deep distress. Luke 23:44-49</a:t>
            </a:r>
          </a:p>
        </p:txBody>
      </p:sp>
      <p:sp>
        <p:nvSpPr>
          <p:cNvPr id="4" name="Slide Number Placeholder 3"/>
          <p:cNvSpPr>
            <a:spLocks noGrp="1"/>
          </p:cNvSpPr>
          <p:nvPr>
            <p:ph type="sldNum" sz="quarter" idx="12"/>
          </p:nvPr>
        </p:nvSpPr>
        <p:spPr/>
        <p:txBody>
          <a:bodyPr/>
          <a:lstStyle/>
          <a:p>
            <a:fld id="{3F67B941-6F11-4A32-AE3D-8CA81F01971C}" type="slidenum">
              <a:rPr lang="en-US" smtClean="0"/>
              <a:t>9</a:t>
            </a:fld>
            <a:endParaRPr lang="en-US"/>
          </a:p>
        </p:txBody>
      </p:sp>
    </p:spTree>
  </p:cSld>
  <p:clrMapOvr>
    <a:masterClrMapping/>
  </p:clrMapOvr>
</p:sld>
</file>

<file path=ppt/theme/theme1.xml><?xml version="1.0" encoding="utf-8"?>
<a:theme xmlns:a="http://schemas.openxmlformats.org/drawingml/2006/main" name="Theme4">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4" id="{99C12949-1A7A-49A1-BD6C-17D23740E918}" vid="{F4747419-8DBD-46FB-8F69-DCE54C9EDB1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Theme4</Template>
  <TotalTime>1523</TotalTime>
  <Words>916</Words>
  <Application>Microsoft Office PowerPoint</Application>
  <PresentationFormat>On-screen Show (4:3)</PresentationFormat>
  <Paragraphs>77</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Theme4</vt:lpstr>
      <vt:lpstr>Jerusalem – Where Time Became Full</vt:lpstr>
      <vt:lpstr>PowerPoint Presentation</vt:lpstr>
      <vt:lpstr>Plan Of Redemption Based  Upon Mighty Acts …</vt:lpstr>
      <vt:lpstr>Plan Must Be Revealed Ephesians 3:1ff</vt:lpstr>
      <vt:lpstr>Day, Place, Persons Involved When Redemption Began</vt:lpstr>
      <vt:lpstr>Day, Place, Persons Involved When Redemption Began</vt:lpstr>
      <vt:lpstr>Day, Place, Persons Involved When Redemption Began</vt:lpstr>
      <vt:lpstr>Day, Place, Persons Involved When Redemption Began</vt:lpstr>
      <vt:lpstr>Day, Place, Persons Involved When Redemption Began</vt:lpstr>
      <vt:lpstr>Day, Place, Persons Involved When Redemption Began</vt:lpstr>
      <vt:lpstr>PowerPoint Presentation</vt:lpstr>
      <vt:lpstr>Jerusalem – Where Time Became Full</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Jerusalem – Where Time Became Full (3)</dc:title>
  <dc:creator>Micky Galloway</dc:creator>
  <cp:lastModifiedBy>Richard Lidh</cp:lastModifiedBy>
  <cp:revision>26</cp:revision>
  <cp:lastPrinted>2022-01-23T00:36:57Z</cp:lastPrinted>
  <dcterms:created xsi:type="dcterms:W3CDTF">2010-05-15T17:35:37Z</dcterms:created>
  <dcterms:modified xsi:type="dcterms:W3CDTF">2022-01-23T04:07:54Z</dcterms:modified>
</cp:coreProperties>
</file>